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8"/>
  </p:notesMasterIdLst>
  <p:handoutMasterIdLst>
    <p:handoutMasterId r:id="rId9"/>
  </p:handoutMasterIdLst>
  <p:sldIdLst>
    <p:sldId id="277" r:id="rId2"/>
    <p:sldId id="279" r:id="rId3"/>
    <p:sldId id="274" r:id="rId4"/>
    <p:sldId id="275" r:id="rId5"/>
    <p:sldId id="278" r:id="rId6"/>
    <p:sldId id="280" r:id="rId7"/>
  </p:sldIdLst>
  <p:sldSz cx="9906000" cy="6858000" type="A4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93939"/>
    <a:srgbClr val="888888"/>
    <a:srgbClr val="E6E6E6"/>
    <a:srgbClr val="323E1A"/>
    <a:srgbClr val="003300"/>
    <a:srgbClr val="00009A"/>
    <a:srgbClr val="00007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1EA3DD-86AA-4B88-ABFE-C559CD8E1443}" v="1" dt="2025-03-31T13:09:24.639"/>
  </p1510:revLst>
</p1510:revInfo>
</file>

<file path=ppt/tableStyles.xml><?xml version="1.0" encoding="utf-8"?>
<a:tblStyleLst xmlns:a="http://schemas.openxmlformats.org/drawingml/2006/main" def="{327F97BB-C833-4FB7-BDE5-3F7075034690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佈景主題樣式 2 - 輔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中等深淺樣式 1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FECB4D8-DB02-4DC6-A0A2-4F2EBAE1DC90}" styleName="中等深淺樣式 1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27102A9-8310-4765-A935-A1911B00CA55}" styleName="淺色樣式 1 - 輔色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佈景主題樣式 2 - 輔色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佈景主題樣式 2 - 輔色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05" autoAdjust="0"/>
    <p:restoredTop sz="94660" autoAdjust="0"/>
  </p:normalViewPr>
  <p:slideViewPr>
    <p:cSldViewPr showGuides="1">
      <p:cViewPr varScale="1">
        <p:scale>
          <a:sx n="74" d="100"/>
          <a:sy n="74" d="100"/>
        </p:scale>
        <p:origin x="1666" y="283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楷紘 林" userId="aa8652d5a247aa1c" providerId="LiveId" clId="{F11EA3DD-86AA-4B88-ABFE-C559CD8E1443}"/>
    <pc:docChg chg="modSld sldOrd">
      <pc:chgData name="楷紘 林" userId="aa8652d5a247aa1c" providerId="LiveId" clId="{F11EA3DD-86AA-4B88-ABFE-C559CD8E1443}" dt="2025-03-31T13:10:28.069" v="2"/>
      <pc:docMkLst>
        <pc:docMk/>
      </pc:docMkLst>
      <pc:sldChg chg="addSp modSp ord modAnim">
        <pc:chgData name="楷紘 林" userId="aa8652d5a247aa1c" providerId="LiveId" clId="{F11EA3DD-86AA-4B88-ABFE-C559CD8E1443}" dt="2025-03-31T13:10:28.069" v="2"/>
        <pc:sldMkLst>
          <pc:docMk/>
          <pc:sldMk cId="2419344144" sldId="280"/>
        </pc:sldMkLst>
        <pc:picChg chg="add mod">
          <ac:chgData name="楷紘 林" userId="aa8652d5a247aa1c" providerId="LiveId" clId="{F11EA3DD-86AA-4B88-ABFE-C559CD8E1443}" dt="2025-03-31T13:09:24.637" v="0"/>
          <ac:picMkLst>
            <pc:docMk/>
            <pc:sldMk cId="2419344144" sldId="280"/>
            <ac:picMk id="2" creationId="{EC24BAC0-ED20-C6FB-E1B1-24AEBE60690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F5AB9-3463-4E65-AFD3-5431B79ADFDC}" type="datetimeFigureOut">
              <a:rPr lang="zh-TW" altLang="en-US" smtClean="0"/>
              <a:pPr/>
              <a:t>2025/3/31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C45D-A6E0-411D-9D9F-B22D9F5136D5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107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FF680-7B6B-4655-B6A1-33A8AD0AE8B4}" type="datetimeFigureOut">
              <a:rPr lang="zh-TW" altLang="en-US" smtClean="0"/>
              <a:pPr/>
              <a:t>2025/3/31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E9FB9-4D1E-4A88-8F87-B34AFE16905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53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32520" y="2708920"/>
            <a:ext cx="8640960" cy="720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封面</a:t>
            </a:r>
            <a:r>
              <a:rPr lang="en-US" altLang="zh-TW" dirty="0"/>
              <a:t>/</a:t>
            </a:r>
            <a:r>
              <a:rPr lang="zh-TW" altLang="en-US" dirty="0"/>
              <a:t>區塊</a:t>
            </a:r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4531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5600" y="979200"/>
            <a:ext cx="7775832" cy="4680520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785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8894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32520" y="1124744"/>
            <a:ext cx="8640960" cy="4680520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293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3536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632520" y="1088740"/>
            <a:ext cx="8640960" cy="5148572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06461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sz="quarter" idx="13"/>
          </p:nvPr>
        </p:nvSpPr>
        <p:spPr>
          <a:xfrm>
            <a:off x="632520" y="1125091"/>
            <a:ext cx="4111947" cy="503996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4"/>
          </p:nvPr>
        </p:nvSpPr>
        <p:spPr>
          <a:xfrm>
            <a:off x="5150340" y="1124744"/>
            <a:ext cx="4105275" cy="5040312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121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16897" y="1124744"/>
            <a:ext cx="5259982" cy="5184576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120" y="1124744"/>
            <a:ext cx="3197327" cy="5184576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7517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3833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5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 bwMode="ltGray">
          <a:xfrm>
            <a:off x="1065600" y="979200"/>
            <a:ext cx="7776000" cy="496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第一層 </a:t>
            </a:r>
            <a:r>
              <a:rPr lang="en-US" altLang="zh-TW" dirty="0"/>
              <a:t>28</a:t>
            </a:r>
            <a:r>
              <a:rPr lang="zh-TW" altLang="en-US" dirty="0"/>
              <a:t>號 粗體</a:t>
            </a:r>
          </a:p>
          <a:p>
            <a:pPr lvl="1"/>
            <a:r>
              <a:rPr lang="zh-TW" altLang="en-US" dirty="0"/>
              <a:t>第二層 </a:t>
            </a:r>
            <a:r>
              <a:rPr lang="en-US" altLang="zh-TW" dirty="0"/>
              <a:t>24</a:t>
            </a:r>
            <a:r>
              <a:rPr lang="zh-TW" altLang="en-US" dirty="0"/>
              <a:t>號 </a:t>
            </a:r>
          </a:p>
          <a:p>
            <a:pPr lvl="2"/>
            <a:r>
              <a:rPr lang="zh-TW" altLang="en-US" dirty="0"/>
              <a:t>第三層 </a:t>
            </a:r>
            <a:r>
              <a:rPr lang="en-US" altLang="zh-TW" dirty="0"/>
              <a:t>20</a:t>
            </a:r>
            <a:r>
              <a:rPr lang="zh-TW" altLang="en-US" dirty="0"/>
              <a:t>號</a:t>
            </a:r>
          </a:p>
          <a:p>
            <a:pPr lvl="3"/>
            <a:r>
              <a:rPr lang="zh-TW" altLang="en-US" dirty="0"/>
              <a:t>第四層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  <a:p>
            <a:pPr lvl="4"/>
            <a:r>
              <a:rPr lang="zh-TW" altLang="en-US" dirty="0"/>
              <a:t>第五層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556956" y="6647583"/>
            <a:ext cx="792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fld id="{8F4EACC7-37E3-43A5-A5FB-BEB9CE95D266}" type="slidenum">
              <a:rPr lang="zh-TW" altLang="en-US" sz="1000" smtClean="0">
                <a:solidFill>
                  <a:schemeClr val="bg1"/>
                </a:solidFill>
              </a:rPr>
              <a:pPr algn="ctr"/>
              <a:t>‹#›</a:t>
            </a:fld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81037" y="72009"/>
            <a:ext cx="8543925" cy="6926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2791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7" r:id="rId2"/>
    <p:sldLayoutId id="2147483668" r:id="rId3"/>
    <p:sldLayoutId id="2147483669" r:id="rId4"/>
    <p:sldLayoutId id="2147483653" r:id="rId5"/>
    <p:sldLayoutId id="2147483657" r:id="rId6"/>
    <p:sldLayoutId id="2147483671" r:id="rId7"/>
    <p:sldLayoutId id="2147483670" r:id="rId8"/>
    <p:sldLayoutId id="2147483676" r:id="rId9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lang="zh-TW" altLang="en-US" sz="3600" b="1" kern="1200" spc="300" dirty="0">
          <a:solidFill>
            <a:srgbClr val="FFC000"/>
          </a:solidFill>
          <a:latin typeface="+mn-ea"/>
          <a:ea typeface="+mn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l"/>
        <a:defRPr sz="2800" b="1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14375" indent="-3524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u"/>
        <a:defRPr sz="2400" b="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990600" indent="-2762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" panose="05000000000000000000" pitchFamily="2" charset="2"/>
        <a:buChar char="p"/>
        <a:defRPr sz="20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12573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4"/>
        </a:buClr>
        <a:buFont typeface="Wingdings" panose="05000000000000000000" pitchFamily="2" charset="2"/>
        <a:buChar char="n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15240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Arial" pitchFamily="34" charset="0"/>
        <a:buChar char="»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2">
            <a:extLst>
              <a:ext uri="{FF2B5EF4-FFF2-40B4-BE49-F238E27FC236}">
                <a16:creationId xmlns:a16="http://schemas.microsoft.com/office/drawing/2014/main" id="{5C763C3B-F202-49CD-AB06-E15F713DD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客服頁面</a:t>
            </a:r>
          </a:p>
        </p:txBody>
      </p:sp>
      <p:sp>
        <p:nvSpPr>
          <p:cNvPr id="24" name="內容版面配置區 5">
            <a:extLst>
              <a:ext uri="{FF2B5EF4-FFF2-40B4-BE49-F238E27FC236}">
                <a16:creationId xmlns:a16="http://schemas.microsoft.com/office/drawing/2014/main" id="{96596F1E-82EC-4819-84C7-82D1F07A17D7}"/>
              </a:ext>
            </a:extLst>
          </p:cNvPr>
          <p:cNvSpPr txBox="1">
            <a:spLocks/>
          </p:cNvSpPr>
          <p:nvPr/>
        </p:nvSpPr>
        <p:spPr bwMode="ltGray">
          <a:xfrm>
            <a:off x="6393160" y="1484784"/>
            <a:ext cx="2066467" cy="68407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問題索引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EDC70A2-CF12-418F-BCA6-96E4F0733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544" y="1512720"/>
            <a:ext cx="4648849" cy="433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761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2">
            <a:extLst>
              <a:ext uri="{FF2B5EF4-FFF2-40B4-BE49-F238E27FC236}">
                <a16:creationId xmlns:a16="http://schemas.microsoft.com/office/drawing/2014/main" id="{5C763C3B-F202-49CD-AB06-E15F713DD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客服頁面</a:t>
            </a:r>
          </a:p>
        </p:txBody>
      </p:sp>
      <p:sp>
        <p:nvSpPr>
          <p:cNvPr id="13" name="內容版面配置區 5">
            <a:extLst>
              <a:ext uri="{FF2B5EF4-FFF2-40B4-BE49-F238E27FC236}">
                <a16:creationId xmlns:a16="http://schemas.microsoft.com/office/drawing/2014/main" id="{B92DAE92-9663-43AA-8265-7B909F8A0B1B}"/>
              </a:ext>
            </a:extLst>
          </p:cNvPr>
          <p:cNvSpPr txBox="1">
            <a:spLocks/>
          </p:cNvSpPr>
          <p:nvPr/>
        </p:nvSpPr>
        <p:spPr>
          <a:xfrm>
            <a:off x="6393160" y="1334245"/>
            <a:ext cx="2408748" cy="68407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9060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2573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5240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問題類型</a:t>
            </a:r>
          </a:p>
        </p:txBody>
      </p:sp>
      <p:sp>
        <p:nvSpPr>
          <p:cNvPr id="24" name="內容版面配置區 5">
            <a:extLst>
              <a:ext uri="{FF2B5EF4-FFF2-40B4-BE49-F238E27FC236}">
                <a16:creationId xmlns:a16="http://schemas.microsoft.com/office/drawing/2014/main" id="{96596F1E-82EC-4819-84C7-82D1F07A17D7}"/>
              </a:ext>
            </a:extLst>
          </p:cNvPr>
          <p:cNvSpPr txBox="1">
            <a:spLocks/>
          </p:cNvSpPr>
          <p:nvPr/>
        </p:nvSpPr>
        <p:spPr bwMode="ltGray">
          <a:xfrm>
            <a:off x="6393160" y="2091536"/>
            <a:ext cx="2066467" cy="68407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問題描述</a:t>
            </a:r>
          </a:p>
        </p:txBody>
      </p:sp>
      <p:sp>
        <p:nvSpPr>
          <p:cNvPr id="26" name="內容版面配置區 5">
            <a:extLst>
              <a:ext uri="{FF2B5EF4-FFF2-40B4-BE49-F238E27FC236}">
                <a16:creationId xmlns:a16="http://schemas.microsoft.com/office/drawing/2014/main" id="{060811F3-32A3-44A5-B766-58D5581657E8}"/>
              </a:ext>
            </a:extLst>
          </p:cNvPr>
          <p:cNvSpPr txBox="1">
            <a:spLocks/>
          </p:cNvSpPr>
          <p:nvPr/>
        </p:nvSpPr>
        <p:spPr bwMode="ltGray">
          <a:xfrm>
            <a:off x="6393160" y="2883624"/>
            <a:ext cx="2520280" cy="3497704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上傳圖片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sz="2000" dirty="0"/>
              <a:t>  限定檔案大小</a:t>
            </a:r>
            <a:endParaRPr lang="en-US" altLang="zh-TW" sz="20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000" dirty="0"/>
              <a:t>   限定圖片檔</a:t>
            </a:r>
            <a:endParaRPr lang="en-US" altLang="zh-TW" sz="2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CA4A473-CE63-4B96-B86A-8812B6D4B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552" y="1412776"/>
            <a:ext cx="4334480" cy="417210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3267B800-B8FE-4A3C-AF43-1382ED628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315" y="3984457"/>
            <a:ext cx="3962953" cy="160042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20833EAE-722D-40D4-B819-556C54C52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199" y="4017798"/>
            <a:ext cx="3953427" cy="153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604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2F12E2F-52EE-CA77-FB53-4EFC2E0F4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文章編輯器</a:t>
            </a:r>
          </a:p>
        </p:txBody>
      </p:sp>
      <p:pic>
        <p:nvPicPr>
          <p:cNvPr id="5" name="20250331_161820">
            <a:hlinkClick r:id="" action="ppaction://media"/>
            <a:extLst>
              <a:ext uri="{FF2B5EF4-FFF2-40B4-BE49-F238E27FC236}">
                <a16:creationId xmlns:a16="http://schemas.microsoft.com/office/drawing/2014/main" id="{5B5132F7-43E6-4615-B27C-293F6E5E4F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27075"/>
            <a:ext cx="9906000" cy="540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340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1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83F5015B-9D52-4DEB-B919-D9320D5F3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64" y="1304456"/>
            <a:ext cx="7295247" cy="4591846"/>
          </a:xfrm>
          <a:prstGeom prst="rect">
            <a:avLst/>
          </a:prstGeom>
        </p:spPr>
      </p:pic>
      <p:sp>
        <p:nvSpPr>
          <p:cNvPr id="8" name="標題 2">
            <a:extLst>
              <a:ext uri="{FF2B5EF4-FFF2-40B4-BE49-F238E27FC236}">
                <a16:creationId xmlns:a16="http://schemas.microsoft.com/office/drawing/2014/main" id="{5C763C3B-F202-49CD-AB06-E15F713DD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文章頁面</a:t>
            </a:r>
          </a:p>
        </p:txBody>
      </p:sp>
      <p:sp>
        <p:nvSpPr>
          <p:cNvPr id="14" name="內容版面配置區 5">
            <a:extLst>
              <a:ext uri="{FF2B5EF4-FFF2-40B4-BE49-F238E27FC236}">
                <a16:creationId xmlns:a16="http://schemas.microsoft.com/office/drawing/2014/main" id="{3587F161-FCB0-4DA5-A8C4-E1F814C996CF}"/>
              </a:ext>
            </a:extLst>
          </p:cNvPr>
          <p:cNvSpPr txBox="1">
            <a:spLocks/>
          </p:cNvSpPr>
          <p:nvPr/>
        </p:nvSpPr>
        <p:spPr>
          <a:xfrm>
            <a:off x="7533020" y="1758687"/>
            <a:ext cx="2408748" cy="68407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9060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2573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5240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使用者資訊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794F0746-C8E4-4D6A-8494-65BEA2D28F77}"/>
              </a:ext>
            </a:extLst>
          </p:cNvPr>
          <p:cNvSpPr/>
          <p:nvPr/>
        </p:nvSpPr>
        <p:spPr>
          <a:xfrm>
            <a:off x="560512" y="2357522"/>
            <a:ext cx="1152128" cy="1800200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ACEB7680-D248-4E21-A9D0-CAC89B696D07}"/>
              </a:ext>
            </a:extLst>
          </p:cNvPr>
          <p:cNvSpPr/>
          <p:nvPr/>
        </p:nvSpPr>
        <p:spPr>
          <a:xfrm>
            <a:off x="2101000" y="2515752"/>
            <a:ext cx="4868224" cy="337184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內容版面配置區 5">
            <a:extLst>
              <a:ext uri="{FF2B5EF4-FFF2-40B4-BE49-F238E27FC236}">
                <a16:creationId xmlns:a16="http://schemas.microsoft.com/office/drawing/2014/main" id="{D56ED96F-B3E4-4293-BB46-CBC72CD6E824}"/>
              </a:ext>
            </a:extLst>
          </p:cNvPr>
          <p:cNvSpPr txBox="1">
            <a:spLocks/>
          </p:cNvSpPr>
          <p:nvPr/>
        </p:nvSpPr>
        <p:spPr bwMode="ltGray">
          <a:xfrm>
            <a:off x="7531228" y="2617676"/>
            <a:ext cx="2066467" cy="68407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文章資訊</a:t>
            </a: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E98A1EFF-56B0-4663-9F90-B383A084E838}"/>
              </a:ext>
            </a:extLst>
          </p:cNvPr>
          <p:cNvSpPr/>
          <p:nvPr/>
        </p:nvSpPr>
        <p:spPr>
          <a:xfrm>
            <a:off x="2045772" y="3068960"/>
            <a:ext cx="5031463" cy="2827342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B5AB4EB8-3658-426E-B8DF-A498B4A7BC92}"/>
              </a:ext>
            </a:extLst>
          </p:cNvPr>
          <p:cNvSpPr/>
          <p:nvPr/>
        </p:nvSpPr>
        <p:spPr>
          <a:xfrm>
            <a:off x="215766" y="1660293"/>
            <a:ext cx="5375097" cy="440432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5810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 animBg="1"/>
      <p:bldP spid="15" grpId="1" animBg="1"/>
      <p:bldP spid="16" grpId="0" animBg="1"/>
      <p:bldP spid="16" grpId="1" animBg="1"/>
      <p:bldP spid="17" grpId="0"/>
      <p:bldP spid="18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8578A11F-8804-419E-9AE4-4122BECD0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63" y="1660293"/>
            <a:ext cx="6725589" cy="4553585"/>
          </a:xfrm>
          <a:prstGeom prst="rect">
            <a:avLst/>
          </a:prstGeom>
        </p:spPr>
      </p:pic>
      <p:sp>
        <p:nvSpPr>
          <p:cNvPr id="7" name="標題 2">
            <a:extLst>
              <a:ext uri="{FF2B5EF4-FFF2-40B4-BE49-F238E27FC236}">
                <a16:creationId xmlns:a16="http://schemas.microsoft.com/office/drawing/2014/main" id="{2B923221-A4E3-46C0-9C99-4D5571950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文章頁面</a:t>
            </a:r>
          </a:p>
        </p:txBody>
      </p:sp>
      <p:sp>
        <p:nvSpPr>
          <p:cNvPr id="8" name="內容版面配置區 5">
            <a:extLst>
              <a:ext uri="{FF2B5EF4-FFF2-40B4-BE49-F238E27FC236}">
                <a16:creationId xmlns:a16="http://schemas.microsoft.com/office/drawing/2014/main" id="{4AEF341E-18D4-4C76-AA74-2E859A0DE1FC}"/>
              </a:ext>
            </a:extLst>
          </p:cNvPr>
          <p:cNvSpPr txBox="1">
            <a:spLocks/>
          </p:cNvSpPr>
          <p:nvPr/>
        </p:nvSpPr>
        <p:spPr>
          <a:xfrm>
            <a:off x="7413805" y="1690344"/>
            <a:ext cx="2408748" cy="68407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9060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2573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5240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使用者資訊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B411F34-FCD7-4B7E-A569-3B35291059C3}"/>
              </a:ext>
            </a:extLst>
          </p:cNvPr>
          <p:cNvSpPr/>
          <p:nvPr/>
        </p:nvSpPr>
        <p:spPr>
          <a:xfrm>
            <a:off x="632520" y="1733016"/>
            <a:ext cx="1872208" cy="3071467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內容版面配置區 5">
            <a:extLst>
              <a:ext uri="{FF2B5EF4-FFF2-40B4-BE49-F238E27FC236}">
                <a16:creationId xmlns:a16="http://schemas.microsoft.com/office/drawing/2014/main" id="{56A76130-25B8-42C3-B770-5F774E9B955E}"/>
              </a:ext>
            </a:extLst>
          </p:cNvPr>
          <p:cNvSpPr txBox="1">
            <a:spLocks/>
          </p:cNvSpPr>
          <p:nvPr/>
        </p:nvSpPr>
        <p:spPr bwMode="ltGray">
          <a:xfrm>
            <a:off x="7413805" y="2584673"/>
            <a:ext cx="2066467" cy="68407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留言資訊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C392E92-5729-413A-82B9-440DBF227DE5}"/>
              </a:ext>
            </a:extLst>
          </p:cNvPr>
          <p:cNvSpPr/>
          <p:nvPr/>
        </p:nvSpPr>
        <p:spPr>
          <a:xfrm>
            <a:off x="2988794" y="2996952"/>
            <a:ext cx="4088441" cy="1800200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409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8" grpId="1" build="p"/>
      <p:bldP spid="9" grpId="0" animBg="1"/>
      <p:bldP spid="9" grpId="1" animBg="1"/>
      <p:bldP spid="11" grpId="0"/>
      <p:bldP spid="11" grpId="1"/>
      <p:bldP spid="12" grpId="0" animBg="1"/>
      <p:bldP spid="12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2">
            <a:extLst>
              <a:ext uri="{FF2B5EF4-FFF2-40B4-BE49-F238E27FC236}">
                <a16:creationId xmlns:a16="http://schemas.microsoft.com/office/drawing/2014/main" id="{5C763C3B-F202-49CD-AB06-E15F713DD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文章頁面</a:t>
            </a:r>
          </a:p>
        </p:txBody>
      </p:sp>
      <p:pic>
        <p:nvPicPr>
          <p:cNvPr id="2" name="20250331_164455">
            <a:hlinkClick r:id="" action="ppaction://media"/>
            <a:extLst>
              <a:ext uri="{FF2B5EF4-FFF2-40B4-BE49-F238E27FC236}">
                <a16:creationId xmlns:a16="http://schemas.microsoft.com/office/drawing/2014/main" id="{EC24BAC0-ED20-C6FB-E1B1-24AEBE6069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27075"/>
            <a:ext cx="9906000" cy="540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344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020簡報範本_light">
  <a:themeElements>
    <a:clrScheme name="自訂 4">
      <a:dk1>
        <a:srgbClr val="545454"/>
      </a:dk1>
      <a:lt1>
        <a:srgbClr val="FFFFFF"/>
      </a:lt1>
      <a:dk2>
        <a:srgbClr val="C6C6C6"/>
      </a:dk2>
      <a:lt2>
        <a:srgbClr val="F2F2F2"/>
      </a:lt2>
      <a:accent1>
        <a:srgbClr val="FFFFFF"/>
      </a:accent1>
      <a:accent2>
        <a:srgbClr val="2D8F98"/>
      </a:accent2>
      <a:accent3>
        <a:srgbClr val="F0591B"/>
      </a:accent3>
      <a:accent4>
        <a:srgbClr val="FFC000"/>
      </a:accent4>
      <a:accent5>
        <a:srgbClr val="90C115"/>
      </a:accent5>
      <a:accent6>
        <a:srgbClr val="6ECBD4"/>
      </a:accent6>
      <a:hlink>
        <a:srgbClr val="F0591B"/>
      </a:hlink>
      <a:folHlink>
        <a:srgbClr val="2A2A2A"/>
      </a:folHlink>
    </a:clrScheme>
    <a:fontScheme name="自訂 1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資策會2021簡報範本_dark.potx" id="{81C76F81-1671-4B56-BD0F-02ECACBEA1CD}" vid="{64F81388-CB1B-4503-9A85-CB10ADCB8F3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資策會2021_簡報範本_dark_1</Template>
  <TotalTime>414</TotalTime>
  <Words>44</Words>
  <Application>Microsoft Office PowerPoint</Application>
  <PresentationFormat>A4 紙張 (210x297 公釐)</PresentationFormat>
  <Paragraphs>16</Paragraphs>
  <Slides>6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微軟正黑體</vt:lpstr>
      <vt:lpstr>Arial</vt:lpstr>
      <vt:lpstr>Calibri</vt:lpstr>
      <vt:lpstr>Wingdings</vt:lpstr>
      <vt:lpstr>2020簡報範本_light</vt:lpstr>
      <vt:lpstr>客服頁面</vt:lpstr>
      <vt:lpstr>客服頁面</vt:lpstr>
      <vt:lpstr>文章編輯器</vt:lpstr>
      <vt:lpstr>文章頁面</vt:lpstr>
      <vt:lpstr>文章頁面</vt:lpstr>
      <vt:lpstr>文章頁面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題目</dc:title>
  <dc:creator>Wei-Tsung Wang</dc:creator>
  <cp:lastModifiedBy>楷紘 林</cp:lastModifiedBy>
  <cp:revision>88</cp:revision>
  <dcterms:created xsi:type="dcterms:W3CDTF">2021-04-12T00:49:08Z</dcterms:created>
  <dcterms:modified xsi:type="dcterms:W3CDTF">2025-03-31T13:10:36Z</dcterms:modified>
  <cp:category/>
</cp:coreProperties>
</file>

<file path=docProps/thumbnail.jpeg>
</file>